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79" r:id="rId24"/>
    <p:sldId id="282" r:id="rId25"/>
    <p:sldId id="280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8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79F1-8858-6F43-B1AF-4D29C63A8FA4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E55-259B-8240-B6D6-6E37B413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79F1-8858-6F43-B1AF-4D29C63A8FA4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E55-259B-8240-B6D6-6E37B413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79F1-8858-6F43-B1AF-4D29C63A8FA4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E55-259B-8240-B6D6-6E37B413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79F1-8858-6F43-B1AF-4D29C63A8FA4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E55-259B-8240-B6D6-6E37B413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79F1-8858-6F43-B1AF-4D29C63A8FA4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E55-259B-8240-B6D6-6E37B413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79F1-8858-6F43-B1AF-4D29C63A8FA4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E55-259B-8240-B6D6-6E37B413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79F1-8858-6F43-B1AF-4D29C63A8FA4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E55-259B-8240-B6D6-6E37B413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79F1-8858-6F43-B1AF-4D29C63A8FA4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E55-259B-8240-B6D6-6E37B413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79F1-8858-6F43-B1AF-4D29C63A8FA4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E55-259B-8240-B6D6-6E37B413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79F1-8858-6F43-B1AF-4D29C63A8FA4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E55-259B-8240-B6D6-6E37B413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79F1-8858-6F43-B1AF-4D29C63A8FA4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0E55-259B-8240-B6D6-6E37B413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479F1-8858-6F43-B1AF-4D29C63A8FA4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0E55-259B-8240-B6D6-6E37B413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072647"/>
          </a:xfrm>
        </p:spPr>
        <p:txBody>
          <a:bodyPr/>
          <a:lstStyle/>
          <a:p>
            <a:r>
              <a:rPr lang="en-US" dirty="0" smtClean="0"/>
              <a:t>Hello, my name is _______.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99" y="2269805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94023" y="885715"/>
            <a:ext cx="2249056" cy="714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Avoidance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107" y="1760688"/>
            <a:ext cx="717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Changing your words and sounds, or not talking at all, is called AVOIDANCE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79" y="2560174"/>
            <a:ext cx="2692400" cy="3022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0107" y="961485"/>
            <a:ext cx="721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I wanted to go on the slide, but I knew I was going to have a hard time saying “slide”. So I asked my friend, “Do you want to go on the </a:t>
            </a:r>
            <a:r>
              <a:rPr lang="en-US" dirty="0" err="1" smtClean="0"/>
              <a:t>sl</a:t>
            </a:r>
            <a:r>
              <a:rPr lang="en-US" dirty="0" smtClean="0"/>
              <a:t>--…swing?”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7" y="1922970"/>
            <a:ext cx="3022600" cy="269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624" y="2078152"/>
            <a:ext cx="3403600" cy="238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0107" y="5119951"/>
            <a:ext cx="728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didn’t even WANT to go on the swing, but it was easier than saying “slide”!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75494" y="5887612"/>
            <a:ext cx="259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That’s called AVOIDANCE!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538"/>
            <a:ext cx="8229600" cy="121303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If you use avoidance techniques, you may not stutter, but it’s very STRESSFUL!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82" y="2591130"/>
            <a:ext cx="16256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94083" y="261144"/>
            <a:ext cx="4878383" cy="1049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6000" dirty="0" smtClean="0"/>
              <a:t>Stutters?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955" y="1310269"/>
            <a:ext cx="72507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About </a:t>
            </a:r>
            <a:r>
              <a:rPr lang="en-US" dirty="0"/>
              <a:t>5% of all children stutter for at least a six months period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Three-quarters</a:t>
            </a:r>
            <a:r>
              <a:rPr lang="en-US" dirty="0" smtClean="0"/>
              <a:t> of children who stutter </a:t>
            </a:r>
            <a:r>
              <a:rPr lang="en-US" dirty="0"/>
              <a:t>recover by late </a:t>
            </a:r>
            <a:r>
              <a:rPr lang="en-US" dirty="0" smtClean="0"/>
              <a:t>childhood. 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About </a:t>
            </a:r>
            <a:r>
              <a:rPr lang="en-US" dirty="0"/>
              <a:t>1% of the population</a:t>
            </a:r>
            <a:r>
              <a:rPr lang="en-US" dirty="0" smtClean="0"/>
              <a:t> has a </a:t>
            </a:r>
            <a:r>
              <a:rPr lang="en-US" dirty="0"/>
              <a:t>long-term</a:t>
            </a:r>
            <a:r>
              <a:rPr lang="en-US" dirty="0" smtClean="0"/>
              <a:t> stuttering problem.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There are three to four times as many boys who stutter as there are </a:t>
            </a:r>
            <a:r>
              <a:rPr lang="en-US" dirty="0" smtClean="0"/>
              <a:t>girls.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Almost half of all children who stutter have a family member who stutters.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20" y="4192347"/>
            <a:ext cx="2388064" cy="23880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94083" y="1317591"/>
            <a:ext cx="4878383" cy="1049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Here are some famous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people who stutter…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94083" y="629120"/>
            <a:ext cx="4403601" cy="211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Ed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Sheeran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6000" i="1" noProof="0" dirty="0" err="1" smtClean="0"/>
              <a:t>M</a:t>
            </a:r>
            <a:r>
              <a:rPr kumimoji="0" lang="en-US" sz="60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usican</a:t>
            </a:r>
            <a:endParaRPr kumimoji="0" lang="en-US" sz="6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594" y="2742013"/>
            <a:ext cx="2324100" cy="3492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08911" y="629120"/>
            <a:ext cx="5685512" cy="211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George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VI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60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King</a:t>
            </a:r>
            <a:r>
              <a:rPr kumimoji="0" lang="en-US" sz="60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lang="en-US" sz="6000" i="1" dirty="0" smtClean="0"/>
              <a:t>England </a:t>
            </a:r>
            <a:endParaRPr kumimoji="0" lang="en-US" sz="6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66" y="2742013"/>
            <a:ext cx="25654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651" y="439200"/>
            <a:ext cx="8249334" cy="211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Moses</a:t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6000" i="1" dirty="0"/>
              <a:t>l</a:t>
            </a:r>
            <a:r>
              <a:rPr kumimoji="0" lang="en-US" sz="60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eader</a:t>
            </a:r>
            <a:r>
              <a:rPr kumimoji="0" lang="en-US" sz="60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of the Israelites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274" y="2742013"/>
            <a:ext cx="2805587" cy="35350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651" y="439200"/>
            <a:ext cx="8249334" cy="211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Joe Biden</a:t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60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Vice President</a:t>
            </a:r>
            <a:r>
              <a:rPr kumimoji="0" lang="en-US" sz="60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of the U.S.</a:t>
            </a:r>
            <a:endParaRPr kumimoji="0" lang="en-US" sz="6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050" y="2793969"/>
            <a:ext cx="22098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651" y="439200"/>
            <a:ext cx="8249334" cy="211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Marilyn Monroe</a:t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6000" i="1" dirty="0"/>
              <a:t>a</a:t>
            </a:r>
            <a:r>
              <a:rPr kumimoji="0" lang="en-US" sz="60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ctress</a:t>
            </a:r>
            <a:endParaRPr kumimoji="0" lang="en-US" sz="6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53" y="2402795"/>
            <a:ext cx="2336800" cy="347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Here’s what you should know about me: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716" y="1600200"/>
            <a:ext cx="1050232" cy="65513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like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42" y="2694524"/>
            <a:ext cx="2081611" cy="2081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706" y="2742004"/>
            <a:ext cx="3072429" cy="2155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22470"/>
            <a:ext cx="1910955" cy="1920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3385" y="2255335"/>
            <a:ext cx="1281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soccer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3273375" y="2268472"/>
            <a:ext cx="1972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basketball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357561" y="2292212"/>
            <a:ext cx="1972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football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44811" y="2372672"/>
            <a:ext cx="53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651" y="439200"/>
            <a:ext cx="8249334" cy="211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Samuel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L. Jackson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5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Nick Fury from </a:t>
            </a:r>
            <a:r>
              <a:rPr lang="en-US" sz="4500" i="1" dirty="0" smtClean="0"/>
              <a:t>The Avengers</a:t>
            </a:r>
            <a:endParaRPr kumimoji="0" lang="en-US" sz="45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47" y="2702075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650" y="439200"/>
            <a:ext cx="8534203" cy="211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0" dirty="0" smtClean="0"/>
              <a:t>James Earl Jones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4500" i="1" dirty="0" smtClean="0"/>
              <a:t>voice of</a:t>
            </a:r>
            <a:r>
              <a:rPr kumimoji="0" lang="en-US" sz="45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4500" i="1" dirty="0" smtClean="0"/>
              <a:t>Darth Vader </a:t>
            </a:r>
            <a:br>
              <a:rPr lang="en-US" sz="4500" i="1" dirty="0" smtClean="0"/>
            </a:br>
            <a:r>
              <a:rPr lang="en-US" sz="4500" i="1" dirty="0" smtClean="0"/>
              <a:t>from Star Wars</a:t>
            </a:r>
            <a:endParaRPr kumimoji="0" lang="en-US" sz="45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31" y="3193083"/>
            <a:ext cx="40386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650" y="314681"/>
            <a:ext cx="8534203" cy="1092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0" noProof="0" dirty="0" smtClean="0"/>
              <a:t>My Story</a:t>
            </a:r>
            <a:endParaRPr kumimoji="0" lang="en-US" sz="45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04" y="1444447"/>
            <a:ext cx="81424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 typeface="Arial"/>
              <a:buChar char="•"/>
            </a:pPr>
            <a:r>
              <a:rPr lang="en-US" sz="4000" dirty="0" smtClean="0"/>
              <a:t> I started stuttering in kindergarten.</a:t>
            </a:r>
          </a:p>
          <a:p>
            <a:pPr indent="457200">
              <a:buFont typeface="Arial"/>
              <a:buChar char="•"/>
            </a:pPr>
            <a:r>
              <a:rPr lang="en-US" sz="4000" dirty="0" smtClean="0"/>
              <a:t> I have been going to speech   	 	 	therapy for four years.</a:t>
            </a:r>
          </a:p>
          <a:p>
            <a:pPr indent="457200">
              <a:buFont typeface="Arial"/>
              <a:buChar char="•"/>
            </a:pPr>
            <a:r>
              <a:rPr lang="en-US" sz="4000" dirty="0" smtClean="0"/>
              <a:t> My dad, auntie, uncle, grandma 	and grandpa also stutter.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02" y="4701710"/>
            <a:ext cx="1951738" cy="19517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650" y="439200"/>
            <a:ext cx="8534203" cy="211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0" dirty="0" smtClean="0"/>
              <a:t>What does stuttering feel like?</a:t>
            </a:r>
            <a:endParaRPr kumimoji="0" lang="en-US" sz="45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04" y="2310190"/>
            <a:ext cx="8174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/>
              <a:t> It feels like taking without enough air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 It feels like your throat is really tight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 It makes it hard to talk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145" y="4575026"/>
            <a:ext cx="27178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650" y="294061"/>
            <a:ext cx="8534203" cy="1870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0" dirty="0" smtClean="0"/>
              <a:t>Here are tricks that help me with my stuttering</a:t>
            </a:r>
            <a:endParaRPr kumimoji="0" lang="en-US" sz="45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04" y="2310190"/>
            <a:ext cx="8385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/>
              <a:t> I take a breath before speaking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 I start over my sentence when I’m 	making a lot of stuttering mistakes.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036" y="4442245"/>
            <a:ext cx="2205869" cy="20087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650" y="439200"/>
            <a:ext cx="8726458" cy="211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5000" noProof="0" dirty="0" smtClean="0"/>
              <a:t>Here is how you can help</a:t>
            </a:r>
            <a:r>
              <a:rPr lang="en-US" sz="5000" dirty="0" smtClean="0"/>
              <a:t>:</a:t>
            </a:r>
            <a:endParaRPr kumimoji="0" lang="en-US" sz="5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410" y="1780652"/>
            <a:ext cx="8006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charset="2"/>
              <a:buAutoNum type="arabicPlain"/>
            </a:pPr>
            <a:r>
              <a:rPr lang="en-US" sz="4000" dirty="0" smtClean="0"/>
              <a:t> Please take your time with me.</a:t>
            </a:r>
            <a:br>
              <a:rPr lang="en-US" sz="4000" dirty="0" smtClean="0"/>
            </a:br>
            <a:endParaRPr lang="en-US" sz="4000" dirty="0" smtClean="0"/>
          </a:p>
          <a:p>
            <a:pPr marL="742950" indent="-742950">
              <a:buFont typeface="Wingdings" charset="2"/>
              <a:buAutoNum type="arabicPlain"/>
            </a:pPr>
            <a:r>
              <a:rPr lang="en-US" sz="4000" dirty="0" smtClean="0"/>
              <a:t> Do not make fun of me.</a:t>
            </a:r>
            <a:br>
              <a:rPr lang="en-US" sz="4000" dirty="0" smtClean="0"/>
            </a:br>
            <a:endParaRPr lang="en-US" sz="4000" dirty="0" smtClean="0"/>
          </a:p>
          <a:p>
            <a:pPr marL="742950" indent="-742950">
              <a:buFont typeface="Wingdings" charset="2"/>
              <a:buAutoNum type="arabicPlain"/>
            </a:pPr>
            <a:r>
              <a:rPr lang="en-US" sz="4000" dirty="0" smtClean="0"/>
              <a:t> Know that just because I stutter doesn’t mean I’m not smart.</a:t>
            </a:r>
            <a:endParaRPr lang="en-US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650" y="249632"/>
            <a:ext cx="8726458" cy="1341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5000" noProof="0" dirty="0" smtClean="0"/>
              <a:t>Stuttering may be hard…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5000" dirty="0"/>
              <a:t>b</a:t>
            </a:r>
            <a:r>
              <a:rPr lang="en-US" sz="5000" dirty="0" smtClean="0"/>
              <a:t>ut </a:t>
            </a:r>
            <a:r>
              <a:rPr lang="en-US" sz="5000" noProof="0" dirty="0" smtClean="0"/>
              <a:t>isn’t going to stop me from being the best student and the best person I can be!</a:t>
            </a:r>
            <a:endParaRPr kumimoji="0" lang="en-US" sz="5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48" y="3689048"/>
            <a:ext cx="2819400" cy="28829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650" y="1100667"/>
            <a:ext cx="8726458" cy="1341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5000" noProof="0" dirty="0" smtClean="0"/>
              <a:t>Do you have any questions?</a:t>
            </a:r>
            <a:endParaRPr kumimoji="0" lang="en-US" sz="5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62" y="2577408"/>
            <a:ext cx="4859564" cy="2671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3927"/>
            <a:ext cx="8229600" cy="1143000"/>
          </a:xfrm>
        </p:spPr>
        <p:txBody>
          <a:bodyPr/>
          <a:lstStyle/>
          <a:p>
            <a:r>
              <a:rPr lang="en-US" dirty="0" smtClean="0"/>
              <a:t>and I also…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631" y="2246927"/>
            <a:ext cx="4848486" cy="1913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>
                <a:solidFill>
                  <a:srgbClr val="FF0000"/>
                </a:solidFill>
                <a:latin typeface="Marker Felt Thin"/>
              </a:rPr>
              <a:t>STUTTER</a:t>
            </a:r>
            <a:endParaRPr lang="en-US" sz="9600" dirty="0">
              <a:solidFill>
                <a:srgbClr val="FF0000"/>
              </a:solidFill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stuttering?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929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It’s when it’s hard to get the words out when you are talking.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8349" y="6021718"/>
            <a:ext cx="48324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Everyone stutters sometimes!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709" y="2643518"/>
            <a:ext cx="24130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486" y="2346476"/>
            <a:ext cx="66910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many ways a person can stutter. There is…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37935" y="885715"/>
            <a:ext cx="2961229" cy="714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PROLONGATION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703" y="3146827"/>
            <a:ext cx="350520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3019" y="1945354"/>
            <a:ext cx="634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That’s when a sound goes on too long at the beginning of a word.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37935" y="885715"/>
            <a:ext cx="2961229" cy="714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3019" y="1945354"/>
            <a:ext cx="606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That’s when you say the same syllable or word more than once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23" y="3257303"/>
            <a:ext cx="54864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28152" y="885715"/>
            <a:ext cx="1192666" cy="714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497" y="1945354"/>
            <a:ext cx="74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That’s when you try to speak but your throat is tense and nothing comes out!</a:t>
            </a:r>
            <a:endParaRPr lang="en-US" dirty="0"/>
          </a:p>
        </p:txBody>
      </p:sp>
      <p:pic>
        <p:nvPicPr>
          <p:cNvPr id="5" name="Picture 4" descr="stu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956" y="2859309"/>
            <a:ext cx="3048000" cy="20177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94023" y="885715"/>
            <a:ext cx="2249056" cy="714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Words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150" y="1755434"/>
            <a:ext cx="685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That’s when you put in words that don’t mean anything to stall for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170" y="2468998"/>
            <a:ext cx="4064000" cy="406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383</Words>
  <Application>Microsoft Macintosh PowerPoint</Application>
  <PresentationFormat>On-screen Show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Hello, my name is _______.</vt:lpstr>
      <vt:lpstr>Here’s what you should know about me:</vt:lpstr>
      <vt:lpstr>and I also…</vt:lpstr>
      <vt:lpstr>What is stuttering?</vt:lpstr>
      <vt:lpstr>There are many ways a person can stutter. There is…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my name is Krissy Felix.</dc:title>
  <dc:creator>Deborah Komatsu</dc:creator>
  <cp:lastModifiedBy>Katie Squires</cp:lastModifiedBy>
  <cp:revision>8</cp:revision>
  <dcterms:created xsi:type="dcterms:W3CDTF">2015-11-12T21:58:23Z</dcterms:created>
  <dcterms:modified xsi:type="dcterms:W3CDTF">2015-12-04T16:30:19Z</dcterms:modified>
</cp:coreProperties>
</file>