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8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32"/>
    </p:embeddedFont>
    <p:embeddedFont>
      <p:font typeface="Lato" panose="020F0502020204030203" pitchFamily="34" charset="77"/>
      <p:regular r:id="rId33"/>
      <p:bold r:id="rId34"/>
      <p:italic r:id="rId35"/>
      <p:boldItalic r:id="rId36"/>
    </p:embeddedFont>
    <p:embeddedFont>
      <p:font typeface="Playfair Display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7DDF96-013A-584D-BDA4-ED044449B6D0}" v="6" dt="2019-11-04T22:41:23.5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595"/>
  </p:normalViewPr>
  <p:slideViewPr>
    <p:cSldViewPr snapToGrid="0" snapToObjects="1">
      <p:cViewPr varScale="1">
        <p:scale>
          <a:sx n="111" d="100"/>
          <a:sy n="111" d="100"/>
        </p:scale>
        <p:origin x="1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originals/c7/db/b0/c7dbb04ef90334c889b5dc67d07b855a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clipart/rinGnzbbT.ht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papercave.com/wallpaper-3d-animation-gi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565624034424674951/?lp=tru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09f23c92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09f23c92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0032e9f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0032e9f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8127474e8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8127474e8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https://i.pinimg.com/originals/c7/db/b0/c7dbb04ef90334c889b5dc67d07b855a.jpg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https://www.refinery29.com/en-gb/2018/03/192676/mary-poppins-reboot-trailer-emily-blunt-lin-manuel-miranda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09f23c9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09f23c9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8127474e8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8127474e8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http://clipart-library.com/clipart/rinGnzbbT.htm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http://www.bbc.co.uk/newsbeat/article/40443039/ed-sheeran-ups-fight-against-ticket-touts-with-strict-rules-for-2018-gigs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8127474e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8127474e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https://wifflegif.com/gifs/564911-fabian-oefner-sound-waves-gif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b187a679b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b187a679b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https://giphy.com/explore/bacteria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8127474e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8127474e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8127474e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8127474e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http://www.oogazone.com/2018/best-free-crowd-silhouette-vector-cdr/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8127474e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58127474e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https://scherryvankirk.com/motion-graphics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8127474e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8127474e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https://angelicangeles.home.blog/2018/10/11/globalization-in-the-philippines/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 author is licensed under CC BY-ND</a:t>
            </a:r>
          </a:p>
        </p:txBody>
      </p:sp>
    </p:spTree>
    <p:extLst>
      <p:ext uri="{BB962C8B-B14F-4D97-AF65-F5344CB8AC3E}">
        <p14:creationId xmlns:p14="http://schemas.microsoft.com/office/powerpoint/2010/main" val="1384328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8127474e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8127474e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https://www.pinterest.com/pin/495184921504907774/?lp=true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8127474e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8127474e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https://gfycat.com/fr/idlewelcomebetafish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127474e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127474e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Insert Darth Vader Voice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https://kinja.com/api/profile/getsession?redirect=https%3A%2F%2Fgizmodo.com%2Fsetsession%3Fr%3Dhttps%253A%252F%252Fgizmodo.com%252Fjames-earl-jones-was-originally-paid-7-000-for-voicing-1659817892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58127474e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58127474e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https://www.crawfishboxes.com/2019/2/22/18236456/should-the-astros-extend-springer-what-would-it-cost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8127474e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8127474e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https://fivethirtyeight.com/features/tiger-woods-completes-his-staggering-career-comeback/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8127474e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8127474e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https://www.themarysue.com/remember-remember-obama-biden/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8127474e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8127474e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8127474e8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8127474e8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http://clipart-library.com/clipart/qiBo9KX5T.htm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b3dd8b83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b3dd8b83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5b3dd8b83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5b3dd8b83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8127474e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8127474e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http://livewallpapersfreedownload.blogspot.com/2017/04/animated-mobile-phone-wallpapers-gif.html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8127474e8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8127474e8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09f23c92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09f23c92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8127474e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8127474e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09f23c925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509f23c925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8127474e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8127474e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https://wallpapercave.com/wallpaper-3d-animation-gif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https://www.pinterest.com/pin/544654148683515309/?lp=true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8127474e8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8127474e8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https://www.pinterest.com/pin/565624034424674951/?lp=true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https://backgrounddownload.com/up-background-6/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66974" y="4663217"/>
            <a:ext cx="6045798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© 2019 Class Presentation on Stuttering: McGill, Rodriguez &amp; </a:t>
            </a:r>
            <a:r>
              <a:rPr lang="en-US" dirty="0" err="1"/>
              <a:t>Bloemhof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947134" y="4663217"/>
            <a:ext cx="4152452" cy="39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© 2019 Class Presentation on Stuttering, McGill, Rodriguez, </a:t>
            </a:r>
            <a:r>
              <a:rPr lang="en" dirty="0" err="1"/>
              <a:t>Bloemhof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hecuppajo.blogspot.com/2011/05/summertime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clipart/qiBo9KX5T.htm" TargetMode="External"/><Relationship Id="rId7" Type="http://schemas.openxmlformats.org/officeDocument/2006/relationships/hyperlink" Target="https://giphy.com/explore/bacteri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fflegif.com/gifs/564911-fabian-oefner-sound-waves-gif" TargetMode="External"/><Relationship Id="rId5" Type="http://schemas.openxmlformats.org/officeDocument/2006/relationships/hyperlink" Target="https://www.crawfishboxes.com/2019/2/22/18236456/should-the-astros-extend-springer-what-would-it-cost" TargetMode="External"/><Relationship Id="rId4" Type="http://schemas.openxmlformats.org/officeDocument/2006/relationships/hyperlink" Target="https://www.behance.net/gallery/45545671/Planetary-get-together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nterest.com/pin/495184921504907774/?lp=true" TargetMode="External"/><Relationship Id="rId3" Type="http://schemas.openxmlformats.org/officeDocument/2006/relationships/hyperlink" Target="https://fivethirtyeight.com/features/tiger-woods-completes-his-staggering-career-comeback/" TargetMode="External"/><Relationship Id="rId7" Type="http://schemas.openxmlformats.org/officeDocument/2006/relationships/hyperlink" Target="https://wallpapercave.com/wallpaper-3d-animation-gi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marysue.com/remember-remember-obama-biden/" TargetMode="External"/><Relationship Id="rId5" Type="http://schemas.openxmlformats.org/officeDocument/2006/relationships/hyperlink" Target="https://www.refinery29.com/en-gb/2018/03/192676/mary-poppins-reboot-trailer-emily-blunt-lin-manuel-miranda" TargetMode="External"/><Relationship Id="rId4" Type="http://schemas.openxmlformats.org/officeDocument/2006/relationships/hyperlink" Target="https://scherryvankirk.com/motion-graphic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307725"/>
            <a:ext cx="8520600" cy="7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                  Instructions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85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CONGRATULATIONS! </a:t>
            </a:r>
            <a:endParaRPr sz="3000" b="1" dirty="0">
              <a:solidFill>
                <a:srgbClr val="FF0000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It’s Time To Talk About Your Stutter! </a:t>
            </a:r>
            <a:endParaRPr sz="24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Fill in the blanks throughout this PowerPoint to make it all about you! </a:t>
            </a:r>
            <a:endParaRPr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Add pictures, info, anything you can think of to share with your class!  </a:t>
            </a:r>
            <a:endParaRPr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Delete information that does not apply to you. </a:t>
            </a:r>
            <a:endParaRPr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You are in charge! </a:t>
            </a:r>
            <a:endParaRPr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Remember you are AWESOME and HAVE FUN!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endParaRPr lang="en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" sz="12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endParaRPr lang="en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endParaRPr lang="en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314700" lvl="7" indent="0"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r>
              <a:rPr lang="en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		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205627-C80C-6D46-85DD-925CFD79DF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152325"/>
            <a:ext cx="8520600" cy="390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Actress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Woman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Babysitter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Magic Bag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Can fly with an umbrella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Practically Perfect in Every Way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428950" y="278425"/>
            <a:ext cx="82023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Mystery Person #1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D328B6-8A8D-8840-83AA-BBADC2FC925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" y="4663217"/>
            <a:ext cx="6805913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© 2019 Class Presentation on Stuttering: McGill, Rodriguez &amp; </a:t>
            </a:r>
            <a:r>
              <a:rPr lang="en-US" dirty="0" err="1"/>
              <a:t>Bloemhof</a:t>
            </a:r>
            <a:r>
              <a:rPr lang="en-US" dirty="0"/>
              <a:t>. 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50266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6600" y="0"/>
            <a:ext cx="41174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454550" y="278424"/>
            <a:ext cx="4117500" cy="10410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Emily Blunt!</a:t>
            </a:r>
            <a:endParaRPr sz="5400" b="1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5C8C1-6742-014D-8A28-AB6B2806E1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428950" y="11523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2400" dirty="0">
                <a:solidFill>
                  <a:srgbClr val="000000"/>
                </a:solidFill>
              </a:rPr>
              <a:t>Singer/Songwriter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2400" dirty="0">
                <a:solidFill>
                  <a:srgbClr val="000000"/>
                </a:solidFill>
              </a:rPr>
              <a:t>Male 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2400" dirty="0">
                <a:solidFill>
                  <a:schemeClr val="dk1"/>
                </a:solidFill>
              </a:rPr>
              <a:t>British  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2400" dirty="0">
                <a:solidFill>
                  <a:srgbClr val="000000"/>
                </a:solidFill>
              </a:rPr>
              <a:t>Red Hair 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2400" dirty="0">
                <a:solidFill>
                  <a:srgbClr val="000000"/>
                </a:solidFill>
              </a:rPr>
              <a:t>“Perfect”</a:t>
            </a:r>
            <a:endParaRPr sz="2400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 sz="2400" dirty="0">
                <a:solidFill>
                  <a:srgbClr val="000000"/>
                </a:solidFill>
              </a:rPr>
              <a:t>“Thinking Out Loud” 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428950" y="278425"/>
            <a:ext cx="82023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Mystery Person #2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95D366-FB2E-B94B-AAE8-DB289D317C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2325" y="3316450"/>
            <a:ext cx="3021675" cy="182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969550" cy="331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163" y="3316450"/>
            <a:ext cx="3021675" cy="182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16450"/>
            <a:ext cx="3021675" cy="18270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969550" y="371100"/>
            <a:ext cx="41175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Ed Sheeran!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3C688-D5A8-8E4E-A259-9BB8E1931D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75"/>
            <a:ext cx="9296400" cy="513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925500" y="1336174"/>
            <a:ext cx="7293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TRUE OR FALSE?</a:t>
            </a:r>
            <a:endParaRPr sz="4800" b="1" dirty="0">
              <a:solidFill>
                <a:srgbClr val="FFFFFF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68F6E-9560-8044-AA16-A5ADAB28A8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937625" y="436100"/>
            <a:ext cx="7268700" cy="11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Stuttering is contagious</a:t>
            </a:r>
            <a:r>
              <a:rPr lang="e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463" y="1555388"/>
            <a:ext cx="4493025" cy="31451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1B5A25-8685-4947-823D-75230EAD9F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2106592" y="1979270"/>
            <a:ext cx="4838218" cy="152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 b="1" dirty="0">
                <a:solidFill>
                  <a:schemeClr val="dk1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FALSE!</a:t>
            </a:r>
            <a:endParaRPr sz="7200" b="1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2AF51-D94C-A543-81D8-9350A822C9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591325" y="557875"/>
            <a:ext cx="8010900" cy="1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Over 3 million people in the U.S. stutter</a:t>
            </a:r>
            <a:endParaRPr sz="48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21C5EA-46CD-024A-8FF9-FF081CBCCD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TRUE!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2118825" y="1566075"/>
            <a:ext cx="5727000" cy="21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0"/>
          <p:cNvSpPr txBox="1"/>
          <p:nvPr/>
        </p:nvSpPr>
        <p:spPr>
          <a:xfrm>
            <a:off x="2990550" y="1870375"/>
            <a:ext cx="3162900" cy="19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TRUE!</a:t>
            </a:r>
            <a:r>
              <a:rPr lang="en" sz="10000">
                <a:solidFill>
                  <a:srgbClr val="FF0000"/>
                </a:solidFill>
              </a:rPr>
              <a:t> </a:t>
            </a:r>
            <a:endParaRPr sz="100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12DE2-A8EF-3D41-8BE7-E8C9FD2264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/>
        </p:nvSpPr>
        <p:spPr>
          <a:xfrm>
            <a:off x="3213200" y="2122150"/>
            <a:ext cx="4580100" cy="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884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/>
        </p:nvSpPr>
        <p:spPr>
          <a:xfrm>
            <a:off x="0" y="2026200"/>
            <a:ext cx="30573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PEOPLE STUTTER </a:t>
            </a:r>
            <a:endParaRPr sz="2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ALL OVER </a:t>
            </a:r>
            <a:endParaRPr sz="2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WORLD</a:t>
            </a:r>
            <a:endParaRPr sz="2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IN DIFFERENT LANGUAGES</a:t>
            </a:r>
            <a:endParaRPr sz="28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D5C26-160D-4F47-97D7-ECFDD1FC96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9C4209-0FFD-FF47-99CF-9091A175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25033"/>
            <a:ext cx="8520600" cy="4039895"/>
          </a:xfrm>
        </p:spPr>
        <p:txBody>
          <a:bodyPr/>
          <a:lstStyle/>
          <a:p>
            <a:r>
              <a:rPr lang="en-US" sz="4400" dirty="0"/>
              <a:t>I AM</a:t>
            </a:r>
            <a:br>
              <a:rPr lang="en-US" sz="4400" dirty="0"/>
            </a:br>
            <a:r>
              <a:rPr lang="en-US" sz="4400" u="sng" dirty="0"/>
              <a:t>(insert name here)</a:t>
            </a:r>
            <a:br>
              <a:rPr lang="en-US" sz="4400" dirty="0"/>
            </a:br>
            <a:r>
              <a:rPr lang="en-US" sz="4400" dirty="0"/>
              <a:t>&amp; SOMETIMES I STUTTER!</a:t>
            </a:r>
          </a:p>
        </p:txBody>
      </p:sp>
      <p:pic>
        <p:nvPicPr>
          <p:cNvPr id="23" name="Picture 22" descr="The Cuppa Jo: SUMMERTIME!">
            <a:extLst>
              <a:ext uri="{FF2B5EF4-FFF2-40B4-BE49-F238E27FC236}">
                <a16:creationId xmlns:a16="http://schemas.microsoft.com/office/drawing/2014/main" id="{E4BF3CC7-40A7-D747-86C1-4556684C3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9440" y="129492"/>
            <a:ext cx="3352332" cy="23127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B90067-E1B6-1548-A7DE-A330519277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9858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740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2581154" y="1944546"/>
            <a:ext cx="4004841" cy="154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FF0000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TRUE! </a:t>
            </a:r>
            <a:endParaRPr sz="6600" dirty="0">
              <a:solidFill>
                <a:srgbClr val="FF0000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5806CB-BD92-2648-A378-BC4DE6EAFA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75" y="0"/>
            <a:ext cx="8953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3"/>
          <p:cNvSpPr txBox="1"/>
          <p:nvPr/>
        </p:nvSpPr>
        <p:spPr>
          <a:xfrm>
            <a:off x="1152300" y="1134318"/>
            <a:ext cx="6839400" cy="261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6000" b="1" dirty="0">
                <a:latin typeface="Times New Roman" panose="02020603050405020304" pitchFamily="18" charset="0"/>
                <a:ea typeface="Ayuthaya" pitchFamily="2" charset="-34"/>
                <a:cs typeface="Times New Roman" panose="02020603050405020304" pitchFamily="18" charset="0"/>
                <a:sym typeface="Impact"/>
              </a:rPr>
              <a:t>COOL PEOPLE WHO STUTTER. . . </a:t>
            </a:r>
            <a:endParaRPr sz="6000" b="1" dirty="0">
              <a:latin typeface="Times New Roman" panose="02020603050405020304" pitchFamily="18" charset="0"/>
              <a:ea typeface="Ayuthaya" pitchFamily="2" charset="-34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33DEE-86D2-3F40-B4C3-AC1C0B39EA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311700" y="2565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Lato"/>
                <a:ea typeface="Lato"/>
                <a:cs typeface="Lato"/>
                <a:sym typeface="Lato"/>
              </a:rPr>
              <a:t>VOICE OF DARTH VADER!</a:t>
            </a:r>
            <a:endParaRPr sz="48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600" y="1350675"/>
            <a:ext cx="5483898" cy="351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F37EE-E827-E840-A3E8-4D936B0E82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311700" y="2565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latin typeface="Lato"/>
                <a:ea typeface="Lato"/>
                <a:cs typeface="Lato"/>
                <a:sym typeface="Lato"/>
              </a:rPr>
              <a:t>ATHLETE GEORGE SPRINGER!</a:t>
            </a:r>
            <a:endParaRPr sz="45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175" y="1098325"/>
            <a:ext cx="5605382" cy="374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95FA9B-BE48-074E-84DB-09AB9AF1DD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174" y="1098325"/>
            <a:ext cx="5251675" cy="393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311700" y="2565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Lato"/>
                <a:ea typeface="Lato"/>
                <a:cs typeface="Lato"/>
                <a:sym typeface="Lato"/>
              </a:rPr>
              <a:t>ATHLETE TIGER WOODS! </a:t>
            </a:r>
            <a:endParaRPr sz="48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5E86E-0E1F-FA4F-A835-C5664EB606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62" y="1337400"/>
            <a:ext cx="5638674" cy="3759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latin typeface="Lato"/>
                <a:ea typeface="Lato"/>
                <a:cs typeface="Lato"/>
                <a:sym typeface="Lato"/>
              </a:rPr>
              <a:t>FORMER VICE PREZ. JOE BIDEN!</a:t>
            </a:r>
            <a:r>
              <a:rPr lang="en" sz="4700" b="1">
                <a:latin typeface="Lato"/>
                <a:ea typeface="Lato"/>
                <a:cs typeface="Lato"/>
                <a:sym typeface="Lato"/>
              </a:rPr>
              <a:t> </a:t>
            </a:r>
            <a:endParaRPr sz="47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5D77C-1BB2-654E-BC4B-4FF11A0277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49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 txBox="1"/>
          <p:nvPr/>
        </p:nvSpPr>
        <p:spPr>
          <a:xfrm>
            <a:off x="2066081" y="2571750"/>
            <a:ext cx="5011838" cy="23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STUTTERING </a:t>
            </a:r>
            <a:endParaRPr sz="4800" dirty="0">
              <a:solidFill>
                <a:srgbClr val="FFFFFF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IS </a:t>
            </a:r>
            <a:endParaRPr sz="4800" dirty="0">
              <a:solidFill>
                <a:srgbClr val="FFFFFF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EVERYWHERE! </a:t>
            </a:r>
            <a:endParaRPr sz="4800" dirty="0">
              <a:solidFill>
                <a:srgbClr val="FFFFFF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DBE6C1-C350-BD44-968E-2DD53422D9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418" y="0"/>
            <a:ext cx="62713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9"/>
          <p:cNvSpPr txBox="1"/>
          <p:nvPr/>
        </p:nvSpPr>
        <p:spPr>
          <a:xfrm>
            <a:off x="1400537" y="287775"/>
            <a:ext cx="7743388" cy="16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THE END.</a:t>
            </a:r>
            <a:r>
              <a:rPr lang="en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83C852-57ED-D54A-8176-BBFA47B538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mpact"/>
                <a:ea typeface="Impact"/>
                <a:cs typeface="Impact"/>
                <a:sym typeface="Impact"/>
              </a:rPr>
              <a:t>References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7" name="Google Shape;237;p40"/>
          <p:cNvSpPr txBox="1">
            <a:spLocks noGrp="1"/>
          </p:cNvSpPr>
          <p:nvPr>
            <p:ph type="body" idx="1"/>
          </p:nvPr>
        </p:nvSpPr>
        <p:spPr>
          <a:xfrm>
            <a:off x="255750" y="1103750"/>
            <a:ext cx="8520600" cy="3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Animated Basketball #1758418 (License: Personal Use). (n.d.). Retrieved May5,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http://clipart-library.com/clipart/qiBo9KX5T.htm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Angelic Angeles. (2018, October 12). Globalization in the Philippines. Retrieved May 5, 2019, from https://angelicangeles.home.blog/2018/10/11/globalization-in-the-philippines/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Anonymous. (2016, October 17). Spiral - Create, Discover and Share Awesome GIFs on Gfycat. Retrieved May 5, 2019, from https://gfycat.com/fr/idlewelcomebetafish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Behance. (n.d.). Planetary get-together.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https://www.behance.net/gallery/45545671/Planetary-get-together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Best Free Crowd Silhouette Vector Cdr. (2018, September 17). Retrieved May 5, 2019, from http://www.oogazone.com/2018/best-free-crowd-silhouette-vector-cdr/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Cohn, B. (2019, February 22). Should the Astros extend Springer? What would it cost?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https://www.crawfishboxes.com/2019/2/22/18236456/should-the-astros-extend-springer-what-would-it-cost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Cool Animated Wallpaper For Mobile GIF Images Moving D 480×480 Gif Wallpapers (10 Wallpapers) | Adorable Wallpapers | Desktop | Art optical, Illusion art, Art. (n.d.). Retrieved May 5, 2019, from https://www.pinterest.com/pin/689473024173278065/?lp=true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Ed Sheeran ups fight against ticket touts with strict rules for 2018 gigs - BBC Newsbeat. (2017, June 29). Retrieved May 5, 2019, from http://www.bbc.co.uk/newsbeat/article/40443039/ed-sheeran-ups-fight-against-ticket-touts-with-strict-rules-for-2018-gigs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Fabian oefner sound waves gif. (n.d.).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https://wifflegif.com/gifs/564911-fabian-oefner-sound-waves-gif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Giphy. (n.d.). Bacteria GIFs - Get the best GIF on GIPHY.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https://giphy.com/explore/bacteria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Gudangblog. (n.d.). Animated Mobile Phone Wallpapers GIF For Samsung Moving 3D Screensaver. Retrieved May 5, 2019, from http://livewallpapersfreedownload.blogspot.com/2017/04/animated-mobile-phone-wallpapers-gif.html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Guitar Vector Art #1231776 (License: Personal Use). (n.d.). Retrieved May 5, 2019, from http://clipart-library.com/clipart/rinGnzbbT.htm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6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061A1-771F-E247-8113-43A89EEF1B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mpact"/>
                <a:ea typeface="Impact"/>
                <a:cs typeface="Impact"/>
                <a:sym typeface="Impact"/>
              </a:rPr>
              <a:t>References Continued </a:t>
            </a:r>
            <a:endParaRPr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3" name="Google Shape;24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JPlanos. (2019, April 14). Tiger Woods Completes His Staggering Career Comeback.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https://fivethirtyeight.com/features/tiger-woods-completes-his-staggering-career-comeback/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Motion Graphics. (n.d.).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https://scherryvankirk.com/motion-graphics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Medeiros, M. (n.d.). The New 'Mary Poppins' Is A Spoonful Of Sweet Nostalgia.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https://www.refinery29.com/en-gb/2018/03/192676/mary-poppins-reboot-trailer-emily-blunt-lin-manuel-miranda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Moving animation images | Moving animated Question Marks And Exclamation Point gif animations | Recipes to Cook | Shake the dust, Question mark, Kitchen measurements. (n.d.). Retrieved May 5, 2019, from https://www.pinterest.com/pin/565624034424674951/?lp=true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Rachelleishman. (2018, October 30). Here, Remember the Good Old Days of Obama and Biden Memes.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https://www.themarysue.com/remember-remember-obama-biden/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Up background 6. (n.d.). Retrieved May 5, 2019, from https://backgrounddownload.com/up-background-6/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Wallpapers 3D Animation Gif. (n.d.).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/>
              </a:rPr>
              <a:t>https://wallpapercave.com/wallpaper-3d-animation-gif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We are MSLGROUP. (2019, May 30). Retrieved May 5, 2019, from </a:t>
            </a: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https://www.pinterest.com/pin/495184921504907774/?lp=true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You, Finger Pointing, Finger | hair color | How to start conversations, Emoji love, Emoji faces. (n.d.). Retrieved May 5, 2019, from https://www.pinterest.com/pin/544654148683515309/?lp=true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Zielinski, L. (2017, December 07). Who was the voice of Darth Vader? Retrieved May 5, 2019, from https://www.metro.us/entertainment/movies/who-was-the-voice-of-darth-vader</a:t>
            </a:r>
            <a:endParaRPr sz="6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099E10-E6E3-AC4D-925D-95D4EE47D7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458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4095400" y="1748800"/>
            <a:ext cx="4484700" cy="3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4800" b="1" dirty="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n" sz="4800" b="1" dirty="0">
              <a:solidFill>
                <a:srgbClr val="FF0000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I am interesting because….</a:t>
            </a:r>
            <a:endParaRPr sz="4800" dirty="0">
              <a:solidFill>
                <a:srgbClr val="FF0000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3491186" y="467446"/>
            <a:ext cx="5202000" cy="128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7000" b="1" dirty="0">
                <a:solidFill>
                  <a:schemeClr val="dk1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All About Me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0BFD6E-96A9-9D4F-8374-1AF222C5B1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28950" y="278425"/>
            <a:ext cx="8202300" cy="9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     My  Life 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643925" y="1422275"/>
            <a:ext cx="4450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am ______ years old  </a:t>
            </a:r>
            <a:b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attend ______ school </a:t>
            </a:r>
            <a:b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am in the ______ grade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5094725" y="844100"/>
            <a:ext cx="3234600" cy="3551700"/>
          </a:xfrm>
          <a:prstGeom prst="rect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-----[insert photo here]------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55970B-04B6-B742-8DF9-53E94F8C8D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Class Presentation on Stuttering: McGill, Rodriguez &amp; Bloemhof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subTitle" idx="4294967295"/>
          </p:nvPr>
        </p:nvSpPr>
        <p:spPr>
          <a:xfrm>
            <a:off x="909300" y="1217125"/>
            <a:ext cx="392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Hobby: ______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Music: ______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Sports Team: ______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Food: ______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AutoNum type="arabicPeriod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Color: ______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4832400" y="278425"/>
            <a:ext cx="3999900" cy="2049300"/>
          </a:xfrm>
          <a:prstGeom prst="rect">
            <a:avLst/>
          </a:prstGeom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My Best Friends Are: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-----[insert photo here]------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28950" y="278425"/>
            <a:ext cx="8202300" cy="9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My  Favorites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4832400" y="2703400"/>
            <a:ext cx="3999900" cy="2145300"/>
          </a:xfrm>
          <a:prstGeom prst="rect">
            <a:avLst/>
          </a:prstGeom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My Pets: 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-----[insert photo here]------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639A7-9D18-5643-8714-B39CBA4101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subTitle" idx="4294967295"/>
          </p:nvPr>
        </p:nvSpPr>
        <p:spPr>
          <a:xfrm>
            <a:off x="560350" y="1540650"/>
            <a:ext cx="4045200" cy="29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Who I live with: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__________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___________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4136375" y="15977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2"/>
          </p:nvPr>
        </p:nvSpPr>
        <p:spPr>
          <a:xfrm>
            <a:off x="4605550" y="1059450"/>
            <a:ext cx="3681600" cy="3416400"/>
          </a:xfrm>
          <a:prstGeom prst="rect">
            <a:avLst/>
          </a:prstGeom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-----[insert photo here]------ 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428950" y="278425"/>
            <a:ext cx="82023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My  Family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3B75E3-6123-2847-A429-C70F7C7C4A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428950" y="1445400"/>
            <a:ext cx="3593700" cy="3416400"/>
          </a:xfrm>
          <a:prstGeom prst="rect">
            <a:avLst/>
          </a:prstGeom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-----insert happy, thumbs up picture of yourself------</a:t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4428850" y="1445400"/>
            <a:ext cx="420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Sometimes I repeat words</a:t>
            </a: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Sometimes my words get stuck </a:t>
            </a:r>
            <a:br>
              <a:rPr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endParaRPr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lang="en" sz="3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#</a:t>
            </a: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stutteringisnobigdeal</a:t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428950" y="278425"/>
            <a:ext cx="82023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And I Stutter 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B3F261-7AB9-724B-A4DC-49EC51511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66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644700" y="1569675"/>
            <a:ext cx="12192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8928" y="2901100"/>
            <a:ext cx="2477476" cy="197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428950" y="1285875"/>
            <a:ext cx="5774100" cy="3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 do not want you to correct me</a:t>
            </a:r>
            <a:endParaRPr sz="24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 would like for you to not say anything</a:t>
            </a:r>
            <a:endParaRPr sz="24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ato"/>
              <a:buChar char="●"/>
            </a:pPr>
            <a:r>
              <a:rPr lang="en" sz="24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Just listen and let me finish talking</a:t>
            </a:r>
            <a:endParaRPr sz="24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title" idx="4294967295"/>
          </p:nvPr>
        </p:nvSpPr>
        <p:spPr>
          <a:xfrm>
            <a:off x="428950" y="278425"/>
            <a:ext cx="82023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What Should You Do?</a:t>
            </a:r>
            <a:endParaRPr sz="4800" dirty="0"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63F7A9-DB68-084C-B1EB-23739E470A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3840" y="2059501"/>
            <a:ext cx="1724025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229462" y="969449"/>
            <a:ext cx="2942001" cy="334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dirty="0">
                <a:solidFill>
                  <a:srgbClr val="FFFF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Guess Who</a:t>
            </a:r>
            <a:endParaRPr sz="4800" dirty="0">
              <a:solidFill>
                <a:srgbClr val="FFFFFF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dirty="0">
                <a:solidFill>
                  <a:srgbClr val="FFFFFF"/>
                </a:solidFill>
                <a:latin typeface="Times New Roman" panose="02020603050405020304" pitchFamily="18" charset="0"/>
                <a:ea typeface="Impact"/>
                <a:cs typeface="Times New Roman" panose="02020603050405020304" pitchFamily="18" charset="0"/>
                <a:sym typeface="Impact"/>
              </a:rPr>
              <a:t>Stutters...</a:t>
            </a:r>
            <a:endParaRPr sz="4800" dirty="0">
              <a:solidFill>
                <a:srgbClr val="FFFFFF"/>
              </a:solidFill>
              <a:latin typeface="Times New Roman" panose="02020603050405020304" pitchFamily="18" charset="0"/>
              <a:ea typeface="Impact"/>
              <a:cs typeface="Times New Roman" panose="02020603050405020304" pitchFamily="18" charset="0"/>
              <a:sym typeface="Impac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0AAEB6-E2D0-424D-B112-B03053E981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1580</Words>
  <Application>Microsoft Macintosh PowerPoint</Application>
  <PresentationFormat>On-screen Show (16:9)</PresentationFormat>
  <Paragraphs>168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Impact</vt:lpstr>
      <vt:lpstr>Playfair Display</vt:lpstr>
      <vt:lpstr>Times New Roman</vt:lpstr>
      <vt:lpstr>Lato</vt:lpstr>
      <vt:lpstr>Simple Light</vt:lpstr>
      <vt:lpstr>                  Instructions</vt:lpstr>
      <vt:lpstr>I AM (insert name here) &amp; SOMETIMES I STUTTER!</vt:lpstr>
      <vt:lpstr>PowerPoint Presentation</vt:lpstr>
      <vt:lpstr>     My  Life </vt:lpstr>
      <vt:lpstr>My  Favorites</vt:lpstr>
      <vt:lpstr>My  Family</vt:lpstr>
      <vt:lpstr>And I Stutter </vt:lpstr>
      <vt:lpstr>What Should You Do?</vt:lpstr>
      <vt:lpstr>PowerPoint Presentation</vt:lpstr>
      <vt:lpstr>Mystery Person #1</vt:lpstr>
      <vt:lpstr>Emily Blunt!</vt:lpstr>
      <vt:lpstr>Mystery Person #2</vt:lpstr>
      <vt:lpstr>Ed Sheeran!</vt:lpstr>
      <vt:lpstr>PowerPoint Presentation</vt:lpstr>
      <vt:lpstr>Stuttering is contagious </vt:lpstr>
      <vt:lpstr>PowerPoint Presentation</vt:lpstr>
      <vt:lpstr>PowerPoint Presentation</vt:lpstr>
      <vt:lpstr>TRUE!  </vt:lpstr>
      <vt:lpstr>PowerPoint Presentation</vt:lpstr>
      <vt:lpstr>PowerPoint Presentation</vt:lpstr>
      <vt:lpstr>PowerPoint Presentation</vt:lpstr>
      <vt:lpstr>VOICE OF DARTH VADER!</vt:lpstr>
      <vt:lpstr>ATHLETE GEORGE SPRINGER!</vt:lpstr>
      <vt:lpstr>ATHLETE TIGER WOODS! </vt:lpstr>
      <vt:lpstr>FORMER VICE PREZ. JOE BIDEN! </vt:lpstr>
      <vt:lpstr>PowerPoint Presentation</vt:lpstr>
      <vt:lpstr>PowerPoint Presentation</vt:lpstr>
      <vt:lpstr>References</vt:lpstr>
      <vt:lpstr>References Continued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cp:lastModifiedBy>Loryn McGill</cp:lastModifiedBy>
  <cp:revision>6</cp:revision>
  <dcterms:modified xsi:type="dcterms:W3CDTF">2020-01-08T18:33:09Z</dcterms:modified>
</cp:coreProperties>
</file>